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Colors and Numbers" id="{4A2BC723-0A36-420A-9A8E-B025329DF956}">
          <p14:sldIdLst>
            <p14:sldId id="256"/>
          </p14:sldIdLst>
        </p14:section>
        <p14:section name="Level 2 - No Numbers" id="{A5368505-639D-48B2-8898-A8126DFECB86}">
          <p14:sldIdLst>
            <p14:sldId id="259"/>
          </p14:sldIdLst>
        </p14:section>
        <p14:section name="Level 3 - No Banners" id="{3D718A50-BAAB-437B-81D1-2B55B3C21421}">
          <p14:sldIdLst>
            <p14:sldId id="26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19D"/>
    <a:srgbClr val="2B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89621" autoAdjust="0"/>
  </p:normalViewPr>
  <p:slideViewPr>
    <p:cSldViewPr snapToGrid="0" showGuides="1">
      <p:cViewPr>
        <p:scale>
          <a:sx n="80" d="100"/>
          <a:sy n="80" d="100"/>
        </p:scale>
        <p:origin x="396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DA35-C4FE-4176-9010-FC8052206ECC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4E78-2B9A-4647-BB24-FBCFC11FC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4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23000">
              <a:schemeClr val="tx1">
                <a:lumMod val="75000"/>
                <a:lumOff val="25000"/>
              </a:schemeClr>
            </a:gs>
            <a:gs pos="69000">
              <a:schemeClr val="tx1">
                <a:lumMod val="85000"/>
                <a:lumOff val="1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Chapter </a:t>
            </a:r>
            <a:r>
              <a:rPr lang="en-GB" altLang="ja-JP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15 The Marketing Mix: Place </a:t>
            </a:r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distribution channel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Customers look through a catalogue and order via the post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is the buying and selling of goods and services using computer systems linked to the internet</a:t>
            </a:r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Breaking bulk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The process of selling products over the internet or via social media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consumer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an independent person or business that is appointed to deal with the sales and distribution of a product or range of products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Perishable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Wholesaler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A larger store that sell a wide variety of products from many suppliers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agent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  <a:cs typeface="Arial" panose="020B0604020202020204" pitchFamily="34" charset="0"/>
              </a:rPr>
              <a:t>A company that stores for and distributes to retailers</a:t>
            </a:r>
            <a:endParaRPr lang="en-GB" sz="10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The business that sells products to the customer in relatively small quantities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the means by which a product is passed from the place of production to the customer or retailer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e-commerce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Mail order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A good with a certain shelf life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E-commerce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The cost of delivery to the customer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Department store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The person who purchases the good or service from the firm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Retailer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Transport Costs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The process of breaking down larger quantities in to smaller quantities of physical goods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2</a:t>
            </a:r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51722"/>
            <a:ext cx="1440000" cy="126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24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3" animBg="1"/>
      <p:bldP spid="36" grpId="4" animBg="1"/>
      <p:bldP spid="41" grpId="0" animBg="1"/>
      <p:bldP spid="41" grpId="1" animBg="1"/>
      <p:bldP spid="41" grpId="3" animBg="1"/>
      <p:bldP spid="41" grpId="4" animBg="1"/>
      <p:bldP spid="45" grpId="0" animBg="1"/>
      <p:bldP spid="45" grpId="1" animBg="1"/>
      <p:bldP spid="45" grpId="3" animBg="1"/>
      <p:bldP spid="45" grpId="4" animBg="1"/>
      <p:bldP spid="49" grpId="0" animBg="1"/>
      <p:bldP spid="49" grpId="1" animBg="1"/>
      <p:bldP spid="49" grpId="3" animBg="1"/>
      <p:bldP spid="49" grpId="4" animBg="1"/>
      <p:bldP spid="53" grpId="0" animBg="1"/>
      <p:bldP spid="53" grpId="1" animBg="1"/>
      <p:bldP spid="53" grpId="3" animBg="1"/>
      <p:bldP spid="53" grpId="4" animBg="1"/>
      <p:bldP spid="57" grpId="0" animBg="1"/>
      <p:bldP spid="57" grpId="1" animBg="1"/>
      <p:bldP spid="57" grpId="3" animBg="1"/>
      <p:bldP spid="57" grpId="4" animBg="1"/>
      <p:bldP spid="37" grpId="0" animBg="1"/>
      <p:bldP spid="37" grpId="1" animBg="1"/>
      <p:bldP spid="37" grpId="3" animBg="1"/>
      <p:bldP spid="37" grpId="4" animBg="1"/>
      <p:bldP spid="42" grpId="0" animBg="1"/>
      <p:bldP spid="42" grpId="1" animBg="1"/>
      <p:bldP spid="42" grpId="3" animBg="1"/>
      <p:bldP spid="42" grpId="4" animBg="1"/>
      <p:bldP spid="46" grpId="0" animBg="1"/>
      <p:bldP spid="46" grpId="1" animBg="1"/>
      <p:bldP spid="46" grpId="3" animBg="1"/>
      <p:bldP spid="46" grpId="4" animBg="1"/>
      <p:bldP spid="50" grpId="0" animBg="1"/>
      <p:bldP spid="50" grpId="1" animBg="1"/>
      <p:bldP spid="50" grpId="3" animBg="1"/>
      <p:bldP spid="50" grpId="4" animBg="1"/>
      <p:bldP spid="54" grpId="0" animBg="1"/>
      <p:bldP spid="54" grpId="1" animBg="1"/>
      <p:bldP spid="54" grpId="3" animBg="1"/>
      <p:bldP spid="54" grpId="4" animBg="1"/>
      <p:bldP spid="58" grpId="0" animBg="1"/>
      <p:bldP spid="58" grpId="1" animBg="1"/>
      <p:bldP spid="58" grpId="3" animBg="1"/>
      <p:bldP spid="58" grpId="4" animBg="1"/>
      <p:bldP spid="38" grpId="0" animBg="1"/>
      <p:bldP spid="38" grpId="1" animBg="1"/>
      <p:bldP spid="38" grpId="3" animBg="1"/>
      <p:bldP spid="38" grpId="4" animBg="1"/>
      <p:bldP spid="43" grpId="0" animBg="1"/>
      <p:bldP spid="43" grpId="1" animBg="1"/>
      <p:bldP spid="43" grpId="3" animBg="1"/>
      <p:bldP spid="43" grpId="4" animBg="1"/>
      <p:bldP spid="47" grpId="0" animBg="1"/>
      <p:bldP spid="47" grpId="1" animBg="1"/>
      <p:bldP spid="47" grpId="3" animBg="1"/>
      <p:bldP spid="47" grpId="4" animBg="1"/>
      <p:bldP spid="51" grpId="0" animBg="1"/>
      <p:bldP spid="51" grpId="1" animBg="1"/>
      <p:bldP spid="51" grpId="3" animBg="1"/>
      <p:bldP spid="51" grpId="4" animBg="1"/>
      <p:bldP spid="55" grpId="0" animBg="1"/>
      <p:bldP spid="55" grpId="1" animBg="1"/>
      <p:bldP spid="55" grpId="3" animBg="1"/>
      <p:bldP spid="55" grpId="4" animBg="1"/>
      <p:bldP spid="59" grpId="0" animBg="1"/>
      <p:bldP spid="59" grpId="1" animBg="1"/>
      <p:bldP spid="59" grpId="3" animBg="1"/>
      <p:bldP spid="59" grpId="4" animBg="1"/>
      <p:bldP spid="39" grpId="0" animBg="1"/>
      <p:bldP spid="39" grpId="1" animBg="1"/>
      <p:bldP spid="39" grpId="3" animBg="1"/>
      <p:bldP spid="39" grpId="4" animBg="1"/>
      <p:bldP spid="44" grpId="0" animBg="1"/>
      <p:bldP spid="44" grpId="1" animBg="1"/>
      <p:bldP spid="44" grpId="3" animBg="1"/>
      <p:bldP spid="44" grpId="4" animBg="1"/>
      <p:bldP spid="48" grpId="0" animBg="1"/>
      <p:bldP spid="48" grpId="1" animBg="1"/>
      <p:bldP spid="48" grpId="3" animBg="1"/>
      <p:bldP spid="48" grpId="4" animBg="1"/>
      <p:bldP spid="52" grpId="0" animBg="1"/>
      <p:bldP spid="52" grpId="1" animBg="1"/>
      <p:bldP spid="52" grpId="3" animBg="1"/>
      <p:bldP spid="52" grpId="4" animBg="1"/>
      <p:bldP spid="56" grpId="0" animBg="1"/>
      <p:bldP spid="56" grpId="1" animBg="1"/>
      <p:bldP spid="56" grpId="3" animBg="1"/>
      <p:bldP spid="56" grpId="4" animBg="1"/>
      <p:bldP spid="60" grpId="0" animBg="1"/>
      <p:bldP spid="60" grpId="1" animBg="1"/>
      <p:bldP spid="60" grpId="3" animBg="1"/>
      <p:bldP spid="60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613</Words>
  <Application>Microsoft Office PowerPoint</Application>
  <PresentationFormat>Custom</PresentationFormat>
  <Paragraphs>195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Muhieddean El-Hoss</cp:lastModifiedBy>
  <cp:revision>70</cp:revision>
  <dcterms:created xsi:type="dcterms:W3CDTF">2016-02-16T00:32:53Z</dcterms:created>
  <dcterms:modified xsi:type="dcterms:W3CDTF">2017-04-23T10:41:07Z</dcterms:modified>
</cp:coreProperties>
</file>