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70" d="100"/>
          <a:sy n="70" d="100"/>
        </p:scale>
        <p:origin x="-7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9</a:t>
            </a:r>
            <a:r>
              <a:rPr lang="en-GB" altLang="ja-JP" sz="40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Communication  </a:t>
            </a:r>
            <a:r>
              <a:rPr lang="en-GB" altLang="ja-JP" sz="4000" b="1" cap="none" spc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transmission of a message which does not call for or require a response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information or instructions being passed by the sender to the receiver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formal 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method used to send a message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external 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ways in which members of a group communicate with each other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receiver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internal 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when a receiver gives a response to a message and there is a discussion about 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communication nets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messages between people working in the same organisation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sender of a message, the person starting off the process by sending the message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transferring of a message from the sender to the receiver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message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one-way 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 communication, the person who receives a message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medium of communication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response from the receiver of a message which shows whether the message has been understood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two-way communication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messages between one organisation and another organisation or individuals not employed in the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transmitter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feedback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when messages are sent through established channels using professional language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605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45</cp:revision>
  <dcterms:created xsi:type="dcterms:W3CDTF">2016-02-16T00:32:53Z</dcterms:created>
  <dcterms:modified xsi:type="dcterms:W3CDTF">2017-03-22T08:11:22Z</dcterms:modified>
</cp:coreProperties>
</file>