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Level 1 - Colors and Numbers" id="{4A2BC723-0A36-420A-9A8E-B025329DF956}">
          <p14:sldIdLst>
            <p14:sldId id="256"/>
          </p14:sldIdLst>
        </p14:section>
        <p14:section name="Level 2 - No Numbers" id="{A5368505-639D-48B2-8898-A8126DFECB86}">
          <p14:sldIdLst>
            <p14:sldId id="259"/>
          </p14:sldIdLst>
        </p14:section>
        <p14:section name="Level 3 - No Banners" id="{3D718A50-BAAB-437B-81D1-2B55B3C21421}">
          <p14:sldIdLst>
            <p14:sldId id="260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519D"/>
    <a:srgbClr val="2B54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50" autoAdjust="0"/>
    <p:restoredTop sz="89621" autoAdjust="0"/>
  </p:normalViewPr>
  <p:slideViewPr>
    <p:cSldViewPr snapToGrid="0" showGuides="1">
      <p:cViewPr>
        <p:scale>
          <a:sx n="70" d="100"/>
          <a:sy n="70" d="100"/>
        </p:scale>
        <p:origin x="-72" y="-6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8DA35-C4FE-4176-9010-FC8052206ECC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84E78-2B9A-4647-BB24-FBCFC11FC8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68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161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88413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Click on a</a:t>
            </a:r>
            <a:r>
              <a:rPr lang="en-GB" baseline="0" dirty="0" smtClean="0"/>
              <a:t> number to make the square disappear.</a:t>
            </a:r>
          </a:p>
          <a:p>
            <a:r>
              <a:rPr lang="en-GB" baseline="0" dirty="0" smtClean="0"/>
              <a:t>Click on the text underneath to replace the number.</a:t>
            </a:r>
          </a:p>
          <a:p>
            <a:r>
              <a:rPr lang="en-GB" baseline="0" dirty="0" smtClean="0"/>
              <a:t>Click on hide all to reveal all the text.</a:t>
            </a:r>
          </a:p>
          <a:p>
            <a:r>
              <a:rPr lang="en-GB" baseline="0" dirty="0" smtClean="0"/>
              <a:t>Click on show all to show all the numbered squares.</a:t>
            </a:r>
            <a:endParaRPr lang="en-GB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84E78-2B9A-4647-BB24-FBCFC11FC8A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8250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350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063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834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40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920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4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349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383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8963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59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170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lumMod val="65000"/>
                <a:lumOff val="35000"/>
              </a:schemeClr>
            </a:gs>
            <a:gs pos="23000">
              <a:schemeClr val="tx1">
                <a:lumMod val="75000"/>
                <a:lumOff val="25000"/>
              </a:schemeClr>
            </a:gs>
            <a:gs pos="69000">
              <a:schemeClr val="tx1">
                <a:lumMod val="85000"/>
                <a:lumOff val="15000"/>
              </a:schemeClr>
            </a:gs>
            <a:gs pos="97000">
              <a:schemeClr val="tx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D1158-9AEB-4724-8C4E-A2CA5879E0FD}" type="datetimeFigureOut">
              <a:rPr lang="en-GB" smtClean="0"/>
              <a:t>22/03/2017</a:t>
            </a:fld>
            <a:endParaRPr lang="en-GB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2AD365-8CF5-4244-9F15-A8EE119DCA4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013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Chapter </a:t>
            </a:r>
            <a:r>
              <a:rPr lang="en-GB" altLang="ja-JP" sz="4000" b="1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8 Recruitment, Selection and Training  </a:t>
            </a:r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 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recruitment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introduction given to a new employee, explaining the firm’s organisational structure, activities and procedures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  <a:cs typeface="Arial" panose="020B0604020202020204" pitchFamily="34" charset="0"/>
              </a:rPr>
              <a:t>document which outlines the responsibilities and duties expected to be carried out by someone employed to do a specific job</a:t>
            </a:r>
            <a:endParaRPr lang="en-GB" sz="10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off-the-job training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vacancy is filled by someone who is not an existing employee and will be new to the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job enrichment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the responsibilities and tasks relating to a job are identified and recorded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part-time employment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job enlargement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watching a more experienced worker doing the job and learning skills under their supervision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job analysis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50" dirty="0">
                <a:solidFill>
                  <a:schemeClr val="tx1"/>
                </a:solidFill>
                <a:cs typeface="Arial" panose="020B0604020202020204" pitchFamily="34" charset="0"/>
              </a:rPr>
              <a:t>where extra tasks of a similar level of work are added to a worker’s job description</a:t>
            </a:r>
            <a:endParaRPr lang="en-GB" sz="105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vacancy is filled by someone who is an existing employee of the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the process of looking for and selecting the best staff to fill vacancies in a business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job description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induction training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is often considered to be between one and thirty to thirty five hours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external recruitment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will usually work thirty five hours or more a week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on-the-job training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involves looking at jobs and adding tasks that require more skill and/or responsibility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internal recruitment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cs typeface="Arial" panose="020B0604020202020204" pitchFamily="34" charset="0"/>
              </a:rPr>
              <a:t>full-time employees</a:t>
            </a:r>
            <a:endParaRPr lang="en-GB" sz="11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cs typeface="Arial" panose="020B0604020202020204" pitchFamily="34" charset="0"/>
              </a:rPr>
              <a:t>being trained away from the workplace, usually by specialist trainers</a:t>
            </a:r>
            <a:endParaRPr lang="en-GB" sz="12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2</a:t>
            </a:r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/>
              <a:t>2</a:t>
            </a:r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4</a:t>
            </a:r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</a:t>
            </a:r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3</a:t>
            </a:r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10</a:t>
            </a:r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8</a:t>
            </a:r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7</a:t>
            </a:r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11</a:t>
            </a:r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5</a:t>
            </a:r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6</a:t>
            </a:r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9</a:t>
            </a:r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GB" sz="1000" b="1" dirty="0" smtClean="0"/>
              <a:t>12</a:t>
            </a:r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34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65315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09879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097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116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4" name="Card 1 Banner"/>
          <p:cNvSpPr/>
          <p:nvPr/>
        </p:nvSpPr>
        <p:spPr>
          <a:xfrm>
            <a:off x="1375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5" name="Card 2 Banner"/>
          <p:cNvSpPr/>
          <p:nvPr/>
        </p:nvSpPr>
        <p:spPr>
          <a:xfrm>
            <a:off x="29757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6" name="Card 3 Banner"/>
          <p:cNvSpPr/>
          <p:nvPr/>
        </p:nvSpPr>
        <p:spPr>
          <a:xfrm>
            <a:off x="45759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7" name="Card 4 Banner"/>
          <p:cNvSpPr/>
          <p:nvPr/>
        </p:nvSpPr>
        <p:spPr>
          <a:xfrm>
            <a:off x="61761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8" name="Card 5 Banner"/>
          <p:cNvSpPr/>
          <p:nvPr/>
        </p:nvSpPr>
        <p:spPr>
          <a:xfrm>
            <a:off x="7776300" y="1864108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69" name="Card 6 Banner"/>
          <p:cNvSpPr/>
          <p:nvPr/>
        </p:nvSpPr>
        <p:spPr>
          <a:xfrm>
            <a:off x="9376500" y="1862753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0" name="Card 7 Banner"/>
          <p:cNvSpPr/>
          <p:nvPr/>
        </p:nvSpPr>
        <p:spPr>
          <a:xfrm>
            <a:off x="1375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1" name="Card 8 Banner"/>
          <p:cNvSpPr/>
          <p:nvPr/>
        </p:nvSpPr>
        <p:spPr>
          <a:xfrm>
            <a:off x="29757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2" name="Card 9 Banner"/>
          <p:cNvSpPr/>
          <p:nvPr/>
        </p:nvSpPr>
        <p:spPr>
          <a:xfrm>
            <a:off x="45759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3" name="Card 10 Banner"/>
          <p:cNvSpPr/>
          <p:nvPr/>
        </p:nvSpPr>
        <p:spPr>
          <a:xfrm>
            <a:off x="61761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4" name="Card 11 Banner"/>
          <p:cNvSpPr/>
          <p:nvPr/>
        </p:nvSpPr>
        <p:spPr>
          <a:xfrm>
            <a:off x="77763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5" name="Card 12 Banner"/>
          <p:cNvSpPr/>
          <p:nvPr/>
        </p:nvSpPr>
        <p:spPr>
          <a:xfrm>
            <a:off x="9376500" y="32976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6" name="Card 13 Banner"/>
          <p:cNvSpPr/>
          <p:nvPr/>
        </p:nvSpPr>
        <p:spPr>
          <a:xfrm>
            <a:off x="1375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7" name="Card 14 Banner"/>
          <p:cNvSpPr/>
          <p:nvPr/>
        </p:nvSpPr>
        <p:spPr>
          <a:xfrm>
            <a:off x="29757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8" name="Card 15 Banner"/>
          <p:cNvSpPr/>
          <p:nvPr/>
        </p:nvSpPr>
        <p:spPr>
          <a:xfrm>
            <a:off x="45759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79" name="Card 16 Banner"/>
          <p:cNvSpPr/>
          <p:nvPr/>
        </p:nvSpPr>
        <p:spPr>
          <a:xfrm>
            <a:off x="61761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0" name="Card 17 Banner"/>
          <p:cNvSpPr/>
          <p:nvPr/>
        </p:nvSpPr>
        <p:spPr>
          <a:xfrm>
            <a:off x="77763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1" name="Card 18 Banner"/>
          <p:cNvSpPr/>
          <p:nvPr/>
        </p:nvSpPr>
        <p:spPr>
          <a:xfrm>
            <a:off x="9376500" y="472644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2" name="Card 19 Banner"/>
          <p:cNvSpPr/>
          <p:nvPr/>
        </p:nvSpPr>
        <p:spPr>
          <a:xfrm>
            <a:off x="1375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3" name="Card 20 Banner"/>
          <p:cNvSpPr/>
          <p:nvPr/>
        </p:nvSpPr>
        <p:spPr>
          <a:xfrm>
            <a:off x="29757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4" name="Card 21 Banner"/>
          <p:cNvSpPr/>
          <p:nvPr/>
        </p:nvSpPr>
        <p:spPr>
          <a:xfrm>
            <a:off x="45759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5" name="Card 22 Banner"/>
          <p:cNvSpPr/>
          <p:nvPr/>
        </p:nvSpPr>
        <p:spPr>
          <a:xfrm>
            <a:off x="61761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6" name="Card 23 Banner"/>
          <p:cNvSpPr/>
          <p:nvPr/>
        </p:nvSpPr>
        <p:spPr>
          <a:xfrm>
            <a:off x="77763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87" name="Card 24 Banner"/>
          <p:cNvSpPr/>
          <p:nvPr/>
        </p:nvSpPr>
        <p:spPr>
          <a:xfrm>
            <a:off x="9376500" y="6155190"/>
            <a:ext cx="1440000" cy="144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GB" sz="1000" b="1" dirty="0"/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39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296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7" fill="hold">
                      <p:stCondLst>
                        <p:cond delay="0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302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3" fill="hold">
                      <p:stCondLst>
                        <p:cond delay="0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308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9" fill="hold">
                      <p:stCondLst>
                        <p:cond delay="0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314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5" fill="hold">
                      <p:stCondLst>
                        <p:cond delay="0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320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1" fill="hold">
                      <p:stCondLst>
                        <p:cond delay="0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326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7" fill="hold">
                      <p:stCondLst>
                        <p:cond delay="0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1"/>
                  </p:tgtEl>
                </p:cond>
              </p:nextCondLst>
            </p:seq>
            <p:seq concurrent="1" nextAc="seek">
              <p:cTn id="338" restart="whenNotActive" fill="hold" evtFilter="cancelBubble" nodeType="interactiveSeq">
                <p:stCondLst>
                  <p:cond evt="onClick" delay="0">
                    <p:tgtEl>
                      <p:spTgt spid="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9" fill="hold">
                      <p:stCondLst>
                        <p:cond delay="0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2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>
                      <p:stCondLst>
                        <p:cond delay="0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3"/>
                  </p:tgtEl>
                </p:cond>
              </p:nextCondLst>
            </p:seq>
            <p:seq concurrent="1" nextAc="seek">
              <p:cTn id="35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1" fill="hold">
                      <p:stCondLst>
                        <p:cond delay="0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356" restart="whenNotActive" fill="hold" evtFilter="cancelBubble" nodeType="interactiveSeq">
                <p:stCondLst>
                  <p:cond evt="onClick" delay="0">
                    <p:tgtEl>
                      <p:spTgt spid="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7" fill="hold">
                      <p:stCondLst>
                        <p:cond delay="0"/>
                      </p:stCondLst>
                      <p:childTnLst>
                        <p:par>
                          <p:cTn id="358" fill="hold">
                            <p:stCondLst>
                              <p:cond delay="0"/>
                            </p:stCondLst>
                            <p:childTnLst>
                              <p:par>
                                <p:cTn id="35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5"/>
                  </p:tgtEl>
                </p:cond>
              </p:nextCondLst>
            </p:seq>
            <p:seq concurrent="1" nextAc="seek">
              <p:cTn id="362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3" fill="hold">
                      <p:stCondLst>
                        <p:cond delay="0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68" restart="whenNotActive" fill="hold" evtFilter="cancelBubble" nodeType="interactiveSeq">
                <p:stCondLst>
                  <p:cond evt="onClick" delay="0">
                    <p:tgtEl>
                      <p:spTgt spid="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9" fill="hold">
                      <p:stCondLst>
                        <p:cond delay="0"/>
                      </p:stCondLst>
                      <p:childTnLst>
                        <p:par>
                          <p:cTn id="370" fill="hold">
                            <p:stCondLst>
                              <p:cond delay="0"/>
                            </p:stCondLst>
                            <p:childTnLst>
                              <p:par>
                                <p:cTn id="37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7"/>
                  </p:tgtEl>
                </p:cond>
              </p:nextCondLst>
            </p:seq>
            <p:seq concurrent="1" nextAc="seek">
              <p:cTn id="374" restart="whenNotActive" fill="hold" evtFilter="cancelBubble" nodeType="interactiveSeq">
                <p:stCondLst>
                  <p:cond evt="onClick" delay="0">
                    <p:tgtEl>
                      <p:spTgt spid="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5" fill="hold">
                      <p:stCondLst>
                        <p:cond delay="0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8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9"/>
                  </p:tgtEl>
                </p:cond>
              </p:nextCondLst>
            </p:seq>
            <p:seq concurrent="1" nextAc="seek">
              <p:cTn id="386" restart="whenNotActive" fill="hold" evtFilter="cancelBubble" nodeType="interactiveSeq">
                <p:stCondLst>
                  <p:cond evt="onClick" delay="0">
                    <p:tgtEl>
                      <p:spTgt spid="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7" fill="hold">
                      <p:stCondLst>
                        <p:cond delay="0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0"/>
                  </p:tgtEl>
                </p:cond>
              </p:nextCondLst>
            </p:seq>
            <p:seq concurrent="1" nextAc="seek">
              <p:cTn id="392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3" fill="hold">
                      <p:stCondLst>
                        <p:cond delay="0"/>
                      </p:stCondLst>
                      <p:childTnLst>
                        <p:par>
                          <p:cTn id="394" fill="hold">
                            <p:stCondLst>
                              <p:cond delay="0"/>
                            </p:stCondLst>
                            <p:childTnLst>
                              <p:par>
                                <p:cTn id="39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  <p:seq concurrent="1" nextAc="seek">
              <p:cTn id="398" restart="whenNotActive" fill="hold" evtFilter="cancelBubble" nodeType="interactiveSeq">
                <p:stCondLst>
                  <p:cond evt="onClick" delay="0">
                    <p:tgtEl>
                      <p:spTgt spid="8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9" fill="hold">
                      <p:stCondLst>
                        <p:cond delay="0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2"/>
                  </p:tgtEl>
                </p:cond>
              </p:nextCondLst>
            </p:seq>
            <p:seq concurrent="1" nextAc="seek">
              <p:cTn id="404" restart="whenNotActive" fill="hold" evtFilter="cancelBubble" nodeType="interactiveSeq">
                <p:stCondLst>
                  <p:cond evt="onClick" delay="0">
                    <p:tgtEl>
                      <p:spTgt spid="8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5" fill="hold">
                      <p:stCondLst>
                        <p:cond delay="0"/>
                      </p:stCondLst>
                      <p:childTnLst>
                        <p:par>
                          <p:cTn id="406" fill="hold">
                            <p:stCondLst>
                              <p:cond delay="0"/>
                            </p:stCondLst>
                            <p:childTnLst>
                              <p:par>
                                <p:cTn id="407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3"/>
                  </p:tgtEl>
                </p:cond>
              </p:nextCondLst>
            </p:seq>
            <p:seq concurrent="1" nextAc="seek">
              <p:cTn id="410" restart="whenNotActive" fill="hold" evtFilter="cancelBubble" nodeType="interactiveSeq">
                <p:stCondLst>
                  <p:cond evt="onClick" delay="0">
                    <p:tgtEl>
                      <p:spTgt spid="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1" fill="hold">
                      <p:stCondLst>
                        <p:cond delay="0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4"/>
                  </p:tgtEl>
                </p:cond>
              </p:nextCondLst>
            </p:seq>
            <p:seq concurrent="1" nextAc="seek">
              <p:cTn id="416" restart="whenNotActive" fill="hold" evtFilter="cancelBubble" nodeType="interactiveSeq">
                <p:stCondLst>
                  <p:cond evt="onClick" delay="0">
                    <p:tgtEl>
                      <p:spTgt spid="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7" fill="hold">
                      <p:stCondLst>
                        <p:cond delay="0"/>
                      </p:stCondLst>
                      <p:childTnLst>
                        <p:par>
                          <p:cTn id="418" fill="hold">
                            <p:stCondLst>
                              <p:cond delay="0"/>
                            </p:stCondLst>
                            <p:childTnLst>
                              <p:par>
                                <p:cTn id="419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5"/>
                  </p:tgtEl>
                </p:cond>
              </p:nextCondLst>
            </p:seq>
            <p:seq concurrent="1" nextAc="seek">
              <p:cTn id="422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3" fill="hold">
                      <p:stCondLst>
                        <p:cond delay="0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28" restart="whenNotActive" fill="hold" evtFilter="cancelBubble" nodeType="interactiveSeq">
                <p:stCondLst>
                  <p:cond evt="onClick" delay="0">
                    <p:tgtEl>
                      <p:spTgt spid="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29" fill="hold">
                      <p:stCondLst>
                        <p:cond delay="0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7"/>
                  </p:tgtEl>
                </p:cond>
              </p:nextCondLst>
            </p:seq>
            <p:seq concurrent="1" nextAc="seek">
              <p:cTn id="434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5" fill="hold">
                      <p:stCondLst>
                        <p:cond delay="0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509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0" fill="hold">
                      <p:stCondLst>
                        <p:cond delay="0"/>
                      </p:stCondLst>
                      <p:childTnLst>
                        <p:par>
                          <p:cTn id="511" fill="hold">
                            <p:stCondLst>
                              <p:cond delay="0"/>
                            </p:stCondLst>
                            <p:childTnLst>
                              <p:par>
                                <p:cTn id="51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2" animBg="1"/>
      <p:bldP spid="36" grpId="3" animBg="1"/>
      <p:bldP spid="36" grpId="4" animBg="1"/>
      <p:bldP spid="41" grpId="0" animBg="1"/>
      <p:bldP spid="41" grpId="1" animBg="1"/>
      <p:bldP spid="41" grpId="2" animBg="1"/>
      <p:bldP spid="41" grpId="3" animBg="1"/>
      <p:bldP spid="41" grpId="4" animBg="1"/>
      <p:bldP spid="45" grpId="0" animBg="1"/>
      <p:bldP spid="45" grpId="1" animBg="1"/>
      <p:bldP spid="45" grpId="2" animBg="1"/>
      <p:bldP spid="45" grpId="3" animBg="1"/>
      <p:bldP spid="45" grpId="4" animBg="1"/>
      <p:bldP spid="49" grpId="0" animBg="1"/>
      <p:bldP spid="49" grpId="1" animBg="1"/>
      <p:bldP spid="49" grpId="2" animBg="1"/>
      <p:bldP spid="49" grpId="3" animBg="1"/>
      <p:bldP spid="49" grpId="4" animBg="1"/>
      <p:bldP spid="53" grpId="0" animBg="1"/>
      <p:bldP spid="53" grpId="1" animBg="1"/>
      <p:bldP spid="53" grpId="2" animBg="1"/>
      <p:bldP spid="53" grpId="3" animBg="1"/>
      <p:bldP spid="53" grpId="4" animBg="1"/>
      <p:bldP spid="57" grpId="0" animBg="1"/>
      <p:bldP spid="57" grpId="1" animBg="1"/>
      <p:bldP spid="57" grpId="2" animBg="1"/>
      <p:bldP spid="57" grpId="3" animBg="1"/>
      <p:bldP spid="57" grpId="4" animBg="1"/>
      <p:bldP spid="37" grpId="0" animBg="1"/>
      <p:bldP spid="37" grpId="1" animBg="1"/>
      <p:bldP spid="37" grpId="2" animBg="1"/>
      <p:bldP spid="37" grpId="3" animBg="1"/>
      <p:bldP spid="37" grpId="4" animBg="1"/>
      <p:bldP spid="42" grpId="0" animBg="1"/>
      <p:bldP spid="42" grpId="1" animBg="1"/>
      <p:bldP spid="42" grpId="2" animBg="1"/>
      <p:bldP spid="42" grpId="3" animBg="1"/>
      <p:bldP spid="42" grpId="4" animBg="1"/>
      <p:bldP spid="46" grpId="0" animBg="1"/>
      <p:bldP spid="46" grpId="1" animBg="1"/>
      <p:bldP spid="46" grpId="2" animBg="1"/>
      <p:bldP spid="46" grpId="3" animBg="1"/>
      <p:bldP spid="46" grpId="4" animBg="1"/>
      <p:bldP spid="50" grpId="0" animBg="1"/>
      <p:bldP spid="50" grpId="1" animBg="1"/>
      <p:bldP spid="50" grpId="2" animBg="1"/>
      <p:bldP spid="50" grpId="3" animBg="1"/>
      <p:bldP spid="50" grpId="4" animBg="1"/>
      <p:bldP spid="54" grpId="0" animBg="1"/>
      <p:bldP spid="54" grpId="1" animBg="1"/>
      <p:bldP spid="54" grpId="2" animBg="1"/>
      <p:bldP spid="54" grpId="3" animBg="1"/>
      <p:bldP spid="54" grpId="4" animBg="1"/>
      <p:bldP spid="58" grpId="0" animBg="1"/>
      <p:bldP spid="58" grpId="1" animBg="1"/>
      <p:bldP spid="58" grpId="2" animBg="1"/>
      <p:bldP spid="58" grpId="3" animBg="1"/>
      <p:bldP spid="58" grpId="4" animBg="1"/>
      <p:bldP spid="38" grpId="0" animBg="1"/>
      <p:bldP spid="38" grpId="1" animBg="1"/>
      <p:bldP spid="38" grpId="2" animBg="1"/>
      <p:bldP spid="38" grpId="3" animBg="1"/>
      <p:bldP spid="38" grpId="4" animBg="1"/>
      <p:bldP spid="43" grpId="0" animBg="1"/>
      <p:bldP spid="43" grpId="1" animBg="1"/>
      <p:bldP spid="43" grpId="2" animBg="1"/>
      <p:bldP spid="43" grpId="3" animBg="1"/>
      <p:bldP spid="43" grpId="4" animBg="1"/>
      <p:bldP spid="47" grpId="0" animBg="1"/>
      <p:bldP spid="47" grpId="1" animBg="1"/>
      <p:bldP spid="47" grpId="2" animBg="1"/>
      <p:bldP spid="47" grpId="3" animBg="1"/>
      <p:bldP spid="47" grpId="4" animBg="1"/>
      <p:bldP spid="51" grpId="0" animBg="1"/>
      <p:bldP spid="51" grpId="1" animBg="1"/>
      <p:bldP spid="51" grpId="2" animBg="1"/>
      <p:bldP spid="51" grpId="3" animBg="1"/>
      <p:bldP spid="51" grpId="4" animBg="1"/>
      <p:bldP spid="55" grpId="0" animBg="1"/>
      <p:bldP spid="55" grpId="1" animBg="1"/>
      <p:bldP spid="55" grpId="2" animBg="1"/>
      <p:bldP spid="55" grpId="3" animBg="1"/>
      <p:bldP spid="55" grpId="4" animBg="1"/>
      <p:bldP spid="59" grpId="0" animBg="1"/>
      <p:bldP spid="59" grpId="1" animBg="1"/>
      <p:bldP spid="59" grpId="2" animBg="1"/>
      <p:bldP spid="59" grpId="3" animBg="1"/>
      <p:bldP spid="59" grpId="4" animBg="1"/>
      <p:bldP spid="39" grpId="0" animBg="1"/>
      <p:bldP spid="39" grpId="1" animBg="1"/>
      <p:bldP spid="39" grpId="2" animBg="1"/>
      <p:bldP spid="39" grpId="3" animBg="1"/>
      <p:bldP spid="39" grpId="4" animBg="1"/>
      <p:bldP spid="44" grpId="0" animBg="1"/>
      <p:bldP spid="44" grpId="1" animBg="1"/>
      <p:bldP spid="44" grpId="2" animBg="1"/>
      <p:bldP spid="44" grpId="3" animBg="1"/>
      <p:bldP spid="44" grpId="4" animBg="1"/>
      <p:bldP spid="48" grpId="0" animBg="1"/>
      <p:bldP spid="48" grpId="1" animBg="1"/>
      <p:bldP spid="48" grpId="2" animBg="1"/>
      <p:bldP spid="48" grpId="3" animBg="1"/>
      <p:bldP spid="48" grpId="4" animBg="1"/>
      <p:bldP spid="52" grpId="0" animBg="1"/>
      <p:bldP spid="52" grpId="1" animBg="1"/>
      <p:bldP spid="52" grpId="2" animBg="1"/>
      <p:bldP spid="52" grpId="3" animBg="1"/>
      <p:bldP spid="52" grpId="4" animBg="1"/>
      <p:bldP spid="56" grpId="0" animBg="1"/>
      <p:bldP spid="56" grpId="1" animBg="1"/>
      <p:bldP spid="56" grpId="2" animBg="1"/>
      <p:bldP spid="56" grpId="3" animBg="1"/>
      <p:bldP spid="56" grpId="4" animBg="1"/>
      <p:bldP spid="60" grpId="0" animBg="1"/>
      <p:bldP spid="60" grpId="1" animBg="1"/>
      <p:bldP spid="60" grpId="2" animBg="1"/>
      <p:bldP spid="60" grpId="3" animBg="1"/>
      <p:bldP spid="60" grpId="4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Logo"/>
          <p:cNvGrpSpPr/>
          <p:nvPr/>
        </p:nvGrpSpPr>
        <p:grpSpPr>
          <a:xfrm>
            <a:off x="9839779" y="6436842"/>
            <a:ext cx="976721" cy="261610"/>
            <a:chOff x="5160900" y="6348338"/>
            <a:chExt cx="976721" cy="261610"/>
          </a:xfrm>
        </p:grpSpPr>
        <p:pic>
          <p:nvPicPr>
            <p:cNvPr id="14" name="TL"/>
            <p:cNvPicPr>
              <a:picLocks noChangeAspect="1"/>
            </p:cNvPicPr>
            <p:nvPr/>
          </p:nvPicPr>
          <p:blipFill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160900" y="6389143"/>
              <a:ext cx="180000" cy="180000"/>
            </a:xfrm>
            <a:prstGeom prst="rect">
              <a:avLst/>
            </a:prstGeom>
          </p:spPr>
        </p:pic>
        <p:sp>
          <p:nvSpPr>
            <p:cNvPr id="15" name="tekhnologic"/>
            <p:cNvSpPr/>
            <p:nvPr/>
          </p:nvSpPr>
          <p:spPr>
            <a:xfrm>
              <a:off x="5287708" y="6348338"/>
              <a:ext cx="849913" cy="26161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GB" altLang="ja-JP" sz="1100" b="0" cap="none" spc="0" dirty="0" err="1" smtClean="0">
                  <a:ln w="0"/>
                  <a:solidFill>
                    <a:srgbClr val="27519D"/>
                  </a:solidFill>
                </a:rPr>
                <a:t>tekhnologic</a:t>
              </a:r>
              <a:endParaRPr lang="ja-JP" altLang="en-US" sz="1100" b="0" cap="none" spc="0" dirty="0">
                <a:ln w="0"/>
                <a:solidFill>
                  <a:srgbClr val="27519D"/>
                </a:solidFill>
              </a:endParaRPr>
            </a:p>
          </p:txBody>
        </p:sp>
      </p:grpSp>
      <p:sp>
        <p:nvSpPr>
          <p:cNvPr id="33" name="Title"/>
          <p:cNvSpPr/>
          <p:nvPr/>
        </p:nvSpPr>
        <p:spPr>
          <a:xfrm>
            <a:off x="0" y="22481"/>
            <a:ext cx="1219200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altLang="ja-JP" sz="4000" b="1" cap="none" spc="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Arial" panose="020B0604020202020204" pitchFamily="34" charset="0"/>
              </a:rPr>
              <a:t>Enter your title here</a:t>
            </a:r>
            <a:endParaRPr lang="ja-JP" altLang="en-US" sz="4000" b="1" cap="none" spc="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Arial" panose="020B0604020202020204" pitchFamily="34" charset="0"/>
            </a:endParaRPr>
          </a:p>
        </p:txBody>
      </p:sp>
      <p:sp>
        <p:nvSpPr>
          <p:cNvPr id="2" name="Hide All Button"/>
          <p:cNvSpPr/>
          <p:nvPr/>
        </p:nvSpPr>
        <p:spPr>
          <a:xfrm>
            <a:off x="1375500" y="6389143"/>
            <a:ext cx="1440000" cy="36000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89000"/>
                </a:schemeClr>
              </a:gs>
              <a:gs pos="23000">
                <a:schemeClr val="accent2">
                  <a:lumMod val="89000"/>
                </a:schemeClr>
              </a:gs>
              <a:gs pos="69000">
                <a:schemeClr val="accent2">
                  <a:lumMod val="75000"/>
                </a:schemeClr>
              </a:gs>
              <a:gs pos="97000">
                <a:schemeClr val="accent2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/>
              <a:t>Hide All</a:t>
            </a:r>
            <a:endParaRPr lang="en-GB" sz="2000" dirty="0"/>
          </a:p>
        </p:txBody>
      </p:sp>
      <p:sp>
        <p:nvSpPr>
          <p:cNvPr id="88" name="Show All Button"/>
          <p:cNvSpPr/>
          <p:nvPr/>
        </p:nvSpPr>
        <p:spPr>
          <a:xfrm>
            <a:off x="2975700" y="6387648"/>
            <a:ext cx="1440000" cy="359999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89000"/>
                </a:schemeClr>
              </a:gs>
              <a:gs pos="23000">
                <a:schemeClr val="accent5">
                  <a:lumMod val="89000"/>
                </a:schemeClr>
              </a:gs>
              <a:gs pos="69000">
                <a:schemeClr val="accent5">
                  <a:lumMod val="75000"/>
                </a:schemeClr>
              </a:gs>
              <a:gs pos="97000">
                <a:schemeClr val="accent5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Show All</a:t>
            </a:r>
            <a:endParaRPr lang="en-GB" dirty="0"/>
          </a:p>
        </p:txBody>
      </p:sp>
      <p:sp>
        <p:nvSpPr>
          <p:cNvPr id="4" name="Card 1"/>
          <p:cNvSpPr/>
          <p:nvPr/>
        </p:nvSpPr>
        <p:spPr>
          <a:xfrm>
            <a:off x="1375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8" name="Card 2"/>
          <p:cNvSpPr/>
          <p:nvPr/>
        </p:nvSpPr>
        <p:spPr>
          <a:xfrm>
            <a:off x="2975700" y="751722"/>
            <a:ext cx="1440000" cy="12624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6" name="Card 3"/>
          <p:cNvSpPr/>
          <p:nvPr/>
        </p:nvSpPr>
        <p:spPr>
          <a:xfrm>
            <a:off x="45759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0" name="Card 4"/>
          <p:cNvSpPr/>
          <p:nvPr/>
        </p:nvSpPr>
        <p:spPr>
          <a:xfrm>
            <a:off x="61761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4" name="Card 5"/>
          <p:cNvSpPr/>
          <p:nvPr/>
        </p:nvSpPr>
        <p:spPr>
          <a:xfrm>
            <a:off x="7776300" y="765315"/>
            <a:ext cx="1440000" cy="12429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8" name="Card 6"/>
          <p:cNvSpPr/>
          <p:nvPr/>
        </p:nvSpPr>
        <p:spPr>
          <a:xfrm>
            <a:off x="9376500" y="765315"/>
            <a:ext cx="1440000" cy="124143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5" name="Card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9" name="Card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7" name="Card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1" name="Card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5" name="Card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9" name="Card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6" name="Card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0" name="Card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8" name="Card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2" name="Card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6" name="Card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0" name="Card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Card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1" name="Card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19" name="Card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3" name="Card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27" name="Card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1" name="Card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mtClean="0">
                <a:solidFill>
                  <a:schemeClr val="tx1"/>
                </a:solidFill>
                <a:cs typeface="Arial" panose="020B0604020202020204" pitchFamily="34" charset="0"/>
              </a:rPr>
              <a:t>Enter your text here</a:t>
            </a:r>
            <a:endParaRPr lang="en-GB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6" name="Number 1"/>
          <p:cNvSpPr/>
          <p:nvPr/>
        </p:nvSpPr>
        <p:spPr>
          <a:xfrm>
            <a:off x="1375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1" name="Number 2"/>
          <p:cNvSpPr/>
          <p:nvPr/>
        </p:nvSpPr>
        <p:spPr>
          <a:xfrm>
            <a:off x="29757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5" name="Number 3"/>
          <p:cNvSpPr/>
          <p:nvPr/>
        </p:nvSpPr>
        <p:spPr>
          <a:xfrm>
            <a:off x="45759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9" name="Number 4"/>
          <p:cNvSpPr/>
          <p:nvPr/>
        </p:nvSpPr>
        <p:spPr>
          <a:xfrm>
            <a:off x="61761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3" name="Number 5"/>
          <p:cNvSpPr/>
          <p:nvPr/>
        </p:nvSpPr>
        <p:spPr>
          <a:xfrm>
            <a:off x="77763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7" name="Number 6"/>
          <p:cNvSpPr/>
          <p:nvPr/>
        </p:nvSpPr>
        <p:spPr>
          <a:xfrm>
            <a:off x="9376500" y="7529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7" name="Number 7"/>
          <p:cNvSpPr/>
          <p:nvPr/>
        </p:nvSpPr>
        <p:spPr>
          <a:xfrm>
            <a:off x="1375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2" name="Number 8"/>
          <p:cNvSpPr/>
          <p:nvPr/>
        </p:nvSpPr>
        <p:spPr>
          <a:xfrm>
            <a:off x="29757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6" name="Number 9"/>
          <p:cNvSpPr/>
          <p:nvPr/>
        </p:nvSpPr>
        <p:spPr>
          <a:xfrm>
            <a:off x="45759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0" name="Number 10"/>
          <p:cNvSpPr/>
          <p:nvPr/>
        </p:nvSpPr>
        <p:spPr>
          <a:xfrm>
            <a:off x="61761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4" name="Number 11"/>
          <p:cNvSpPr/>
          <p:nvPr/>
        </p:nvSpPr>
        <p:spPr>
          <a:xfrm>
            <a:off x="77763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8" name="Number 12"/>
          <p:cNvSpPr/>
          <p:nvPr/>
        </p:nvSpPr>
        <p:spPr>
          <a:xfrm>
            <a:off x="9376500" y="21816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8" name="Number 13"/>
          <p:cNvSpPr/>
          <p:nvPr/>
        </p:nvSpPr>
        <p:spPr>
          <a:xfrm>
            <a:off x="1375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3" name="Number 14"/>
          <p:cNvSpPr/>
          <p:nvPr/>
        </p:nvSpPr>
        <p:spPr>
          <a:xfrm>
            <a:off x="29757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14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7" name="Number 15"/>
          <p:cNvSpPr/>
          <p:nvPr/>
        </p:nvSpPr>
        <p:spPr>
          <a:xfrm>
            <a:off x="45759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15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1" name="Number 16"/>
          <p:cNvSpPr/>
          <p:nvPr/>
        </p:nvSpPr>
        <p:spPr>
          <a:xfrm>
            <a:off x="61761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16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5" name="Number 17"/>
          <p:cNvSpPr/>
          <p:nvPr/>
        </p:nvSpPr>
        <p:spPr>
          <a:xfrm>
            <a:off x="77763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17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9" name="Number 18"/>
          <p:cNvSpPr/>
          <p:nvPr/>
        </p:nvSpPr>
        <p:spPr>
          <a:xfrm>
            <a:off x="9376500" y="361044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18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39" name="Number 19"/>
          <p:cNvSpPr/>
          <p:nvPr/>
        </p:nvSpPr>
        <p:spPr>
          <a:xfrm>
            <a:off x="1375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19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4" name="Number 20"/>
          <p:cNvSpPr/>
          <p:nvPr/>
        </p:nvSpPr>
        <p:spPr>
          <a:xfrm>
            <a:off x="29757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20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48" name="Number 21"/>
          <p:cNvSpPr/>
          <p:nvPr/>
        </p:nvSpPr>
        <p:spPr>
          <a:xfrm>
            <a:off x="45759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21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2" name="Number 22"/>
          <p:cNvSpPr/>
          <p:nvPr/>
        </p:nvSpPr>
        <p:spPr>
          <a:xfrm>
            <a:off x="61761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22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56" name="Number 23"/>
          <p:cNvSpPr/>
          <p:nvPr/>
        </p:nvSpPr>
        <p:spPr>
          <a:xfrm>
            <a:off x="77763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23</a:t>
            </a:r>
            <a:endParaRPr lang="en-GB" sz="6000" dirty="0">
              <a:cs typeface="Arial" panose="020B0604020202020204" pitchFamily="34" charset="0"/>
            </a:endParaRPr>
          </a:p>
        </p:txBody>
      </p:sp>
      <p:sp>
        <p:nvSpPr>
          <p:cNvPr id="60" name="Number 24"/>
          <p:cNvSpPr/>
          <p:nvPr/>
        </p:nvSpPr>
        <p:spPr>
          <a:xfrm>
            <a:off x="9376500" y="5039190"/>
            <a:ext cx="1440000" cy="1260000"/>
          </a:xfrm>
          <a:prstGeom prst="rect">
            <a:avLst/>
          </a:prstGeom>
          <a:gradFill flip="none" rotWithShape="1">
            <a:gsLst>
              <a:gs pos="100000">
                <a:schemeClr val="accent5">
                  <a:lumMod val="67000"/>
                </a:schemeClr>
              </a:gs>
              <a:gs pos="0">
                <a:schemeClr val="accent5">
                  <a:lumMod val="97000"/>
                  <a:lumOff val="3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6000" dirty="0" smtClean="0">
                <a:cs typeface="Arial" panose="020B0604020202020204" pitchFamily="34" charset="0"/>
              </a:rPr>
              <a:t>24</a:t>
            </a:r>
            <a:endParaRPr lang="en-GB" sz="60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05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4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6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5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6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7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4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0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3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0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5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3" fill="hold">
                      <p:stCondLst>
                        <p:cond delay="0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5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9" fill="hold">
                      <p:stCondLst>
                        <p:cond delay="0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6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5" fill="hold">
                      <p:stCondLst>
                        <p:cond delay="0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6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1" fill="hold">
                      <p:stCondLst>
                        <p:cond delay="0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6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7" fill="hold">
                      <p:stCondLst>
                        <p:cond delay="0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8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3" fill="hold">
                      <p:stCondLst>
                        <p:cond delay="0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9" fill="hold">
                      <p:stCondLst>
                        <p:cond delay="0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9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5" fill="hold">
                      <p:stCondLst>
                        <p:cond delay="0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19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7" fill="hold">
                      <p:stCondLst>
                        <p:cond delay="0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21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3" fill="hold">
                      <p:stCondLst>
                        <p:cond delay="0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9" fill="hold">
                      <p:stCondLst>
                        <p:cond delay="0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2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5" fill="hold">
                      <p:stCondLst>
                        <p:cond delay="0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>
                      <p:stCondLst>
                        <p:cond delay="0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23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7" fill="hold">
                      <p:stCondLst>
                        <p:cond delay="0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4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3" fill="hold">
                      <p:stCondLst>
                        <p:cond delay="0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48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9" fill="hold">
                      <p:stCondLst>
                        <p:cond delay="0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60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1" fill="hold">
                      <p:stCondLst>
                        <p:cond delay="0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66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7" fill="hold">
                      <p:stCondLst>
                        <p:cond delay="0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6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3" fill="hold">
                      <p:stCondLst>
                        <p:cond delay="0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7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27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9" fill="hold">
                      <p:stCondLst>
                        <p:cond delay="0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28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5" fill="hold">
                      <p:stCondLst>
                        <p:cond delay="0"/>
                      </p:stCondLst>
                      <p:childTnLst>
                        <p:par>
                          <p:cTn id="286" fill="hold">
                            <p:stCondLst>
                              <p:cond delay="0"/>
                            </p:stCondLst>
                            <p:childTnLst>
                              <p:par>
                                <p:cTn id="28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21000">
                                        <p:cTn display="0" masterRel="sameClick">
                                          <p:stCondLst>
                                            <p:cond evt="begin" delay="0">
                                              <p:tn val="28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9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1" fill="hold">
                      <p:stCondLst>
                        <p:cond delay="0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0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3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9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365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6" fill="hold">
                      <p:stCondLst>
                        <p:cond delay="0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0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3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6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9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2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5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8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1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4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7" presetID="10" presetClass="entr" presetSubtype="0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</p:childTnLst>
        </p:cTn>
      </p:par>
    </p:tnLst>
    <p:bldLst>
      <p:bldP spid="36" grpId="0" animBg="1"/>
      <p:bldP spid="36" grpId="1" animBg="1"/>
      <p:bldP spid="36" grpId="3" animBg="1"/>
      <p:bldP spid="36" grpId="4" animBg="1"/>
      <p:bldP spid="41" grpId="0" animBg="1"/>
      <p:bldP spid="41" grpId="1" animBg="1"/>
      <p:bldP spid="41" grpId="3" animBg="1"/>
      <p:bldP spid="41" grpId="4" animBg="1"/>
      <p:bldP spid="45" grpId="0" animBg="1"/>
      <p:bldP spid="45" grpId="1" animBg="1"/>
      <p:bldP spid="45" grpId="3" animBg="1"/>
      <p:bldP spid="45" grpId="4" animBg="1"/>
      <p:bldP spid="49" grpId="0" animBg="1"/>
      <p:bldP spid="49" grpId="1" animBg="1"/>
      <p:bldP spid="49" grpId="3" animBg="1"/>
      <p:bldP spid="49" grpId="4" animBg="1"/>
      <p:bldP spid="53" grpId="0" animBg="1"/>
      <p:bldP spid="53" grpId="1" animBg="1"/>
      <p:bldP spid="53" grpId="3" animBg="1"/>
      <p:bldP spid="53" grpId="4" animBg="1"/>
      <p:bldP spid="57" grpId="0" animBg="1"/>
      <p:bldP spid="57" grpId="1" animBg="1"/>
      <p:bldP spid="57" grpId="3" animBg="1"/>
      <p:bldP spid="57" grpId="4" animBg="1"/>
      <p:bldP spid="37" grpId="0" animBg="1"/>
      <p:bldP spid="37" grpId="1" animBg="1"/>
      <p:bldP spid="37" grpId="3" animBg="1"/>
      <p:bldP spid="37" grpId="4" animBg="1"/>
      <p:bldP spid="42" grpId="0" animBg="1"/>
      <p:bldP spid="42" grpId="1" animBg="1"/>
      <p:bldP spid="42" grpId="3" animBg="1"/>
      <p:bldP spid="42" grpId="4" animBg="1"/>
      <p:bldP spid="46" grpId="0" animBg="1"/>
      <p:bldP spid="46" grpId="1" animBg="1"/>
      <p:bldP spid="46" grpId="3" animBg="1"/>
      <p:bldP spid="46" grpId="4" animBg="1"/>
      <p:bldP spid="50" grpId="0" animBg="1"/>
      <p:bldP spid="50" grpId="1" animBg="1"/>
      <p:bldP spid="50" grpId="3" animBg="1"/>
      <p:bldP spid="50" grpId="4" animBg="1"/>
      <p:bldP spid="54" grpId="0" animBg="1"/>
      <p:bldP spid="54" grpId="1" animBg="1"/>
      <p:bldP spid="54" grpId="3" animBg="1"/>
      <p:bldP spid="54" grpId="4" animBg="1"/>
      <p:bldP spid="58" grpId="0" animBg="1"/>
      <p:bldP spid="58" grpId="1" animBg="1"/>
      <p:bldP spid="58" grpId="3" animBg="1"/>
      <p:bldP spid="58" grpId="4" animBg="1"/>
      <p:bldP spid="38" grpId="0" animBg="1"/>
      <p:bldP spid="38" grpId="1" animBg="1"/>
      <p:bldP spid="38" grpId="3" animBg="1"/>
      <p:bldP spid="38" grpId="4" animBg="1"/>
      <p:bldP spid="43" grpId="0" animBg="1"/>
      <p:bldP spid="43" grpId="1" animBg="1"/>
      <p:bldP spid="43" grpId="3" animBg="1"/>
      <p:bldP spid="43" grpId="4" animBg="1"/>
      <p:bldP spid="47" grpId="0" animBg="1"/>
      <p:bldP spid="47" grpId="1" animBg="1"/>
      <p:bldP spid="47" grpId="3" animBg="1"/>
      <p:bldP spid="47" grpId="4" animBg="1"/>
      <p:bldP spid="51" grpId="0" animBg="1"/>
      <p:bldP spid="51" grpId="1" animBg="1"/>
      <p:bldP spid="51" grpId="3" animBg="1"/>
      <p:bldP spid="51" grpId="4" animBg="1"/>
      <p:bldP spid="55" grpId="0" animBg="1"/>
      <p:bldP spid="55" grpId="1" animBg="1"/>
      <p:bldP spid="55" grpId="3" animBg="1"/>
      <p:bldP spid="55" grpId="4" animBg="1"/>
      <p:bldP spid="59" grpId="0" animBg="1"/>
      <p:bldP spid="59" grpId="1" animBg="1"/>
      <p:bldP spid="59" grpId="3" animBg="1"/>
      <p:bldP spid="59" grpId="4" animBg="1"/>
      <p:bldP spid="39" grpId="0" animBg="1"/>
      <p:bldP spid="39" grpId="1" animBg="1"/>
      <p:bldP spid="39" grpId="3" animBg="1"/>
      <p:bldP spid="39" grpId="4" animBg="1"/>
      <p:bldP spid="44" grpId="0" animBg="1"/>
      <p:bldP spid="44" grpId="1" animBg="1"/>
      <p:bldP spid="44" grpId="3" animBg="1"/>
      <p:bldP spid="44" grpId="4" animBg="1"/>
      <p:bldP spid="48" grpId="0" animBg="1"/>
      <p:bldP spid="48" grpId="1" animBg="1"/>
      <p:bldP spid="48" grpId="3" animBg="1"/>
      <p:bldP spid="48" grpId="4" animBg="1"/>
      <p:bldP spid="52" grpId="0" animBg="1"/>
      <p:bldP spid="52" grpId="1" animBg="1"/>
      <p:bldP spid="52" grpId="3" animBg="1"/>
      <p:bldP spid="52" grpId="4" animBg="1"/>
      <p:bldP spid="56" grpId="0" animBg="1"/>
      <p:bldP spid="56" grpId="1" animBg="1"/>
      <p:bldP spid="56" grpId="3" animBg="1"/>
      <p:bldP spid="56" grpId="4" animBg="1"/>
      <p:bldP spid="60" grpId="0" animBg="1"/>
      <p:bldP spid="60" grpId="1" animBg="1"/>
      <p:bldP spid="60" grpId="3" animBg="1"/>
      <p:bldP spid="60" grpId="4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641</Words>
  <Application>Microsoft Office PowerPoint</Application>
  <PresentationFormat>Custom</PresentationFormat>
  <Paragraphs>195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テーマ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Muhieddean El-Hoss</cp:lastModifiedBy>
  <cp:revision>40</cp:revision>
  <dcterms:created xsi:type="dcterms:W3CDTF">2016-02-16T00:32:53Z</dcterms:created>
  <dcterms:modified xsi:type="dcterms:W3CDTF">2017-03-22T08:01:34Z</dcterms:modified>
</cp:coreProperties>
</file>