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9621" autoAdjust="0"/>
  </p:normalViewPr>
  <p:slideViewPr>
    <p:cSldViewPr snapToGrid="0" showGuides="1">
      <p:cViewPr>
        <p:scale>
          <a:sx n="70" d="100"/>
          <a:sy n="70" d="100"/>
        </p:scale>
        <p:origin x="-72" y="-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</a:t>
            </a:r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7 </a:t>
            </a:r>
            <a:r>
              <a:rPr lang="en-GB" altLang="ja-JP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Organisation &amp; Management</a:t>
            </a:r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organisational structure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leadership  employees are left to make many of the decisions rather than receiving clear instructions 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the number of subordinates working directly under a manager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closed shop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approaches to dealing with people when in a position of authority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staff managers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a structure within an organisation which allows instructions to be passed down from senior management to the lower levels of management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autocratic leadership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line managers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 group of workers join together to ensure their interests are protected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chain of command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managers with direct authority over subordinates in their department</a:t>
            </a:r>
            <a:endParaRPr lang="en-GB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giving a subordinate the authority to perform particular tasks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levels of management and division of responsibilities within an organisation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span of control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laissez-faire leadership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instructions and strategies are issued from above with little opportunity for contributions 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leadership styles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senior employees consult with junior ones in policy-making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trade union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specialist advisers who provide support to line managers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delegation  giving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democratic leadership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all employees must be a member of the same trade union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604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35</cp:revision>
  <dcterms:created xsi:type="dcterms:W3CDTF">2016-02-16T00:32:53Z</dcterms:created>
  <dcterms:modified xsi:type="dcterms:W3CDTF">2017-03-22T07:42:30Z</dcterms:modified>
</cp:coreProperties>
</file>