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70" d="100"/>
          <a:sy n="70" d="100"/>
        </p:scale>
        <p:origin x="-41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6 Motivating Workers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motivation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non-monetary rewards given to employees</a:t>
            </a: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payment for work, usually paid monthly</a:t>
            </a: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job rotation</a:t>
            </a: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pay which is related to the effectiveness of the employee where their output can easily be measured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profit sharing</a:t>
            </a: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Payment for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work, usually paid weekly</a:t>
            </a: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share ownership</a:t>
            </a: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commission</a:t>
            </a: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enjoyment derived from feeling that you have done a good job</a:t>
            </a: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wage</a:t>
            </a: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payment relating to the number of sales made</a:t>
            </a: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an additional amount of payment above normal pay as a reward for good work</a:t>
            </a: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why employees want to work effectively for the business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salary</a:t>
            </a: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fringe benefits</a:t>
            </a: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where shares in the company are given to employees so that they become part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owners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performance related pay</a:t>
            </a: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method of assessing the effectiveness of an employee, usually involving an interview with a senior member of staff</a:t>
            </a: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job satisfaction</a:t>
            </a: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system whereby a proportion of the company's profits is paid out to employees</a:t>
            </a: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bonus</a:t>
            </a: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appraisal</a:t>
            </a: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involves the workers doing each specific task for only a limited time and then changing round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regularly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606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31</cp:revision>
  <dcterms:created xsi:type="dcterms:W3CDTF">2016-02-16T00:32:53Z</dcterms:created>
  <dcterms:modified xsi:type="dcterms:W3CDTF">2017-03-22T07:28:39Z</dcterms:modified>
</cp:coreProperties>
</file>