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24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Ch.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28 Business &amp; the International Community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globalisation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when consumers decide not to buy products from businesses that do not act in a socially responsible way</a:t>
            </a: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a restriction on the quantity of a product that can be imported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sustainable development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occurs when the value of a currency depreciates - it buys less of another currency than before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multinational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an agreement between countries to allow trade between them without tariffs and quotas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import tariff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protectionism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firm operating in more than one country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free trade deal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is when a government protects domestic firms from foreign competition using tariffs and quotas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price of one currency in terms of another, e.g. £1 : $1.5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increase in worldwide competition between businesses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import quota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consumer boycott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tax on imported goods</a:t>
            </a: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currency depreciation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groups formed by people who share a common interest and who will take action to achieve the changes they are seeking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Multinational or transnational company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businesses  those with factories, production or service operations in more than one country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exchange rates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pressure groups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development which does not put at risk the living standards of future generations</a:t>
            </a: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631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131</cp:revision>
  <dcterms:created xsi:type="dcterms:W3CDTF">2016-02-16T00:32:53Z</dcterms:created>
  <dcterms:modified xsi:type="dcterms:W3CDTF">2017-04-25T08:03:40Z</dcterms:modified>
</cp:coreProperties>
</file>