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24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27 Environmental Issues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social responsibility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external costs + private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effect on the environment of business </a:t>
            </a:r>
            <a:r>
              <a:rPr lang="en-GB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 decisions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sustainable development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costs of a business decision actually paid for by the business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environment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gains to the environment as a result of business decisions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external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ethical decision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external benefits + private benefits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environmental benefits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a decision taken by a manager or company because of the moral code observed in that firm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financial gains made by a business as a result of a business decision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when a business decision benefits stakeholders other than shareholders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environmental costs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social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are costs paid for by the rest of society </a:t>
            </a:r>
            <a:r>
              <a:rPr lang="en-GB" sz="1200" dirty="0" err="1">
                <a:solidFill>
                  <a:schemeClr val="tx1"/>
                </a:solidFill>
                <a:cs typeface="Arial" panose="020B0604020202020204" pitchFamily="34" charset="0"/>
              </a:rPr>
              <a:t>eg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 the cost of pollution</a:t>
            </a: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private costs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are the gains to the rest of society such as employment created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social benefits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our natural world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private benefits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external benefits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development which does not put at risk the living standards of future generations</a:t>
            </a: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590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127</cp:revision>
  <dcterms:created xsi:type="dcterms:W3CDTF">2016-02-16T00:32:53Z</dcterms:created>
  <dcterms:modified xsi:type="dcterms:W3CDTF">2017-04-25T07:46:36Z</dcterms:modified>
</cp:coreProperties>
</file>