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90" d="100"/>
          <a:sy n="90" d="100"/>
        </p:scale>
        <p:origin x="45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25 Analysis </a:t>
            </a:r>
            <a:r>
              <a:rPr lang="en-GB" altLang="ja-JP" sz="4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of Accounts </a:t>
            </a:r>
            <a:r>
              <a:rPr lang="en-GB" altLang="ja-JP" sz="4000" b="1" cap="none" spc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working capital</a:t>
            </a: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amounts owed by customers to a firm that must be paid within one year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is net profit / capital employed x 100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Shareholders’ funds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current assets / current liabilities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gross profit margin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ability of a business to pay back its short-term debts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acid test ratio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liabilities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Shareholders’ funds + Non-current Liabilities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liquidity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items owed by the business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net profit / sales revenue x 100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finance needed by a business to pay its day-to-day costs</a:t>
            </a: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return on capital employed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Debtors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(current assets - inventories) / current liabilities</a:t>
            </a: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current ratio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The amounts owing to suppliers of stock due within one year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Capital Employed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gross profit / sales revenue x 100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net profit margin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Creditors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amount of money invested in to the business by the shareholders or owners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582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120</cp:revision>
  <dcterms:created xsi:type="dcterms:W3CDTF">2016-02-16T00:32:53Z</dcterms:created>
  <dcterms:modified xsi:type="dcterms:W3CDTF">2017-04-25T07:09:42Z</dcterms:modified>
</cp:coreProperties>
</file>