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540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20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Location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Manufacturing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 are a tax on business properties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 occur outside of a firm but within an industry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Government Loan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 firm located in more that one country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Government Influence on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A place where buyers and sellers meet to exchange goods  and services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Cultural </a:t>
            </a:r>
            <a:r>
              <a:rPr lang="en-GB" sz="12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Diferences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Infrastructure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 payment made to an entrepreneur usually to locate in a certain area of the country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Market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the basic physical </a:t>
            </a:r>
            <a:r>
              <a:rPr lang="en-GB" sz="1050" dirty="0" smtClean="0">
                <a:solidFill>
                  <a:schemeClr val="tx1"/>
                </a:solidFill>
                <a:cs typeface="Arial" panose="020B0604020202020204" pitchFamily="34" charset="0"/>
              </a:rPr>
              <a:t>facilities </a:t>
            </a:r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(e.g. buildings, roads, power supplies) needed for the operation of a society or enterprise.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basic material from which a product is made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any business that uses components, parts or raw materials to make a finished good.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External Economies of Scale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Business Rates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defined as a set of values, practices, traditions or beliefs a group shares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Multinational or </a:t>
            </a:r>
            <a:r>
              <a:rPr lang="en-GB" sz="11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Tansnational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  Company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Is to pay 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someone for the use of (something, typically 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property, or land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Government Grant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influence the government subsidies and grants have on a firm’s location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Raw Materials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Rent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 loan of money made by the government to a firm usually at low </a:t>
            </a:r>
            <a:r>
              <a:rPr lang="en-GB" sz="1200" smtClean="0">
                <a:solidFill>
                  <a:schemeClr val="tx1"/>
                </a:solidFill>
                <a:cs typeface="Arial" panose="020B0604020202020204" pitchFamily="34" charset="0"/>
              </a:rPr>
              <a:t>interest rates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 hidden="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 hidden="1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 hidden="1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 hidden="1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 hidden="1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 hidden="1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 hidden="1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 hidden="1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 hidden="1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 hidden="1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 hidden="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 hidden="1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 hidden="1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 hidden="1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 hidden="1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 hidden="1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 hidden="1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 hidden="1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 hidden="1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 hidden="1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 hidden="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 hidden="1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 hidden="1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 hidden="1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631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95</cp:revision>
  <dcterms:created xsi:type="dcterms:W3CDTF">2016-02-16T00:32:53Z</dcterms:created>
  <dcterms:modified xsi:type="dcterms:W3CDTF">2017-04-24T07:52:34Z</dcterms:modified>
</cp:coreProperties>
</file>