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80" d="100"/>
          <a:sy n="80" d="100"/>
        </p:scale>
        <p:origin x="432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23/04/2017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11 Market Research 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product orientated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a group of people who are representative of the target market</a:t>
            </a: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is a financial plan, for the marketing of a product or product range for some specified period of time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Observation 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a set of questions to be answered as a means of collecting data for market research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primary research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is one which carries out market research to find out consumer wants before a product is developed and produced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quota sample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market research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Information obtained from outside the company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market orientated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finds out consumer wants before a product is developed and produced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use of information that has already been collected and is available for use by others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one whose main focus of activity is on the product itself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marketing budget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focus group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people selected on the basis of certain characteristics (e.g. age, gender, income)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questionnaires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people selected at random as a source of information for market research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External source of information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collection and collation of original data via direct contact with potential or existing customers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secondary research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random sample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cs typeface="Arial" panose="020B0604020202020204" pitchFamily="34" charset="0"/>
              </a:rPr>
              <a:t>Recording and watching the behaviour of people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630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53</cp:revision>
  <dcterms:created xsi:type="dcterms:W3CDTF">2016-02-16T00:32:53Z</dcterms:created>
  <dcterms:modified xsi:type="dcterms:W3CDTF">2017-04-23T08:21:03Z</dcterms:modified>
</cp:coreProperties>
</file>